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61" r:id="rId3"/>
    <p:sldId id="262" r:id="rId4"/>
    <p:sldId id="267" r:id="rId5"/>
    <p:sldId id="274" r:id="rId6"/>
    <p:sldId id="258" r:id="rId7"/>
    <p:sldId id="270" r:id="rId8"/>
    <p:sldId id="277" r:id="rId9"/>
    <p:sldId id="285" r:id="rId10"/>
    <p:sldId id="283" r:id="rId11"/>
    <p:sldId id="268" r:id="rId12"/>
    <p:sldId id="28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92CA-BFEE-448F-A731-8107B60022D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03A2-3542-4F5E-A12D-7B70F0DE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97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92CA-BFEE-448F-A731-8107B60022D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03A2-3542-4F5E-A12D-7B70F0DE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08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92CA-BFEE-448F-A731-8107B60022D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03A2-3542-4F5E-A12D-7B70F0DE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24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92CA-BFEE-448F-A731-8107B60022D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03A2-3542-4F5E-A12D-7B70F0DE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7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92CA-BFEE-448F-A731-8107B60022D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03A2-3542-4F5E-A12D-7B70F0DE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40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92CA-BFEE-448F-A731-8107B60022D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03A2-3542-4F5E-A12D-7B70F0DE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290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92CA-BFEE-448F-A731-8107B60022D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03A2-3542-4F5E-A12D-7B70F0DE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755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92CA-BFEE-448F-A731-8107B60022D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03A2-3542-4F5E-A12D-7B70F0DE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61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92CA-BFEE-448F-A731-8107B60022D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03A2-3542-4F5E-A12D-7B70F0DE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92CA-BFEE-448F-A731-8107B60022D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03A2-3542-4F5E-A12D-7B70F0DE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6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A92CA-BFEE-448F-A731-8107B60022D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503A2-3542-4F5E-A12D-7B70F0DE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3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A92CA-BFEE-448F-A731-8107B60022D5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A503A2-3542-4F5E-A12D-7B70F0DEC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37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530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896" y="0"/>
            <a:ext cx="7830207" cy="6857999"/>
          </a:xfrm>
        </p:spPr>
      </p:pic>
    </p:spTree>
    <p:extLst>
      <p:ext uri="{BB962C8B-B14F-4D97-AF65-F5344CB8AC3E}">
        <p14:creationId xmlns:p14="http://schemas.microsoft.com/office/powerpoint/2010/main" val="216113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48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93" y="501760"/>
            <a:ext cx="11666482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086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 luyện viết chữ in hoa - Mẫu chữ hoa cho học sinh Tiểu học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495" y="-2312276"/>
            <a:ext cx="7145819" cy="9028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4011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417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ướng dẫn viết chữ C hoa - Instructions for capital letter C - 大写字母C的说明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0014" y="472966"/>
            <a:ext cx="10089931" cy="6385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7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7398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ttdpa.pgdtpthainguyen.edu.vn/upload/50559/fck/files/C%20ho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560" y="42040"/>
            <a:ext cx="4887309" cy="681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277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8625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6814" y="0"/>
            <a:ext cx="77408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825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0</Words>
  <Application>Microsoft Office PowerPoint</Application>
  <PresentationFormat>Widescreen</PresentationFormat>
  <Paragraphs>0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21</cp:revision>
  <dcterms:created xsi:type="dcterms:W3CDTF">2022-03-16T03:30:57Z</dcterms:created>
  <dcterms:modified xsi:type="dcterms:W3CDTF">2024-05-08T16:06:10Z</dcterms:modified>
</cp:coreProperties>
</file>